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808" r:id="rId2"/>
  </p:sldMasterIdLst>
  <p:notesMasterIdLst>
    <p:notesMasterId r:id="rId13"/>
  </p:notesMasterIdLst>
  <p:handoutMasterIdLst>
    <p:handoutMasterId r:id="rId14"/>
  </p:handoutMasterIdLst>
  <p:sldIdLst>
    <p:sldId id="258" r:id="rId3"/>
    <p:sldId id="772" r:id="rId4"/>
    <p:sldId id="773" r:id="rId5"/>
    <p:sldId id="774" r:id="rId6"/>
    <p:sldId id="775" r:id="rId7"/>
    <p:sldId id="776" r:id="rId8"/>
    <p:sldId id="977" r:id="rId9"/>
    <p:sldId id="978" r:id="rId10"/>
    <p:sldId id="979" r:id="rId11"/>
    <p:sldId id="980" r:id="rId12"/>
  </p:sldIdLst>
  <p:sldSz cx="9144000" cy="6858000" type="screen4x3"/>
  <p:notesSz cx="68580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D69B"/>
    <a:srgbClr val="CC0000"/>
    <a:srgbClr val="FFFF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34" autoAdjust="0"/>
    <p:restoredTop sz="72057" autoAdjust="0"/>
  </p:normalViewPr>
  <p:slideViewPr>
    <p:cSldViewPr>
      <p:cViewPr varScale="1">
        <p:scale>
          <a:sx n="89" d="100"/>
          <a:sy n="89" d="100"/>
        </p:scale>
        <p:origin x="472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1" d="100"/>
          <a:sy n="91" d="100"/>
        </p:scale>
        <p:origin x="-1832" y="-104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30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fld id="{AF0B640B-7E1A-EF45-B8E3-7FD4D2E42BE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tiff>
</file>

<file path=ppt/media/image13.jpeg>
</file>

<file path=ppt/media/image2.tiff>
</file>

<file path=ppt/media/image3.tiff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6425"/>
            <a:ext cx="502920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fld id="{84A9143E-C0A6-6C42-A5BD-001B72EEB2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4932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1897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Goal is not to learn them all! Learn as you need them</a:t>
            </a:r>
          </a:p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6361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231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143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7191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5312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74974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8499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749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1DB56C-E365-834D-88E4-495545BFC6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8883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B0523E-AEF0-CD48-9F2F-7AE5E7A600A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6909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3C9B30-D568-8340-8A26-FE770A4E3D4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4981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6793CA0B-5CE6-2E42-9DF4-BE1DC3F9BF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75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3BC5B3E4-A633-F84D-BCFC-190145CCBB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1494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33D03AF1-CF3F-F741-A16D-4948DC8F3C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66111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C3AEE897-BED8-CF4D-B754-505C7E3D352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16268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B051CB2A-395D-DA48-AFF4-FBF59F5603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87911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9DFF48D1-155B-3540-AFFA-D37721BFB80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43269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EAC9FEFB-34EF-5C44-B917-30D8733B2F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79913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B1EB59CF-ACAE-C348-84BB-621984EAE34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582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8AC055-7304-BB4A-B897-DFA4A46816A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2405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59A4D54D-1F7E-0943-88B9-E2E8D2F5940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72593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24F4A2E8-4505-8D4B-A868-3067436BAA2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2605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AA0DC04E-79C7-3E4F-8C66-C808CD4D1A7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888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5984CF-ED44-9246-94E9-47108265BA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47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D802A3-91B4-F340-8AB6-1F5643B0D79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0703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163BB8-822B-D143-93D4-E38015CF44A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9180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EA513A-DCB2-7D48-A166-61AAA998E5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2429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8570A6-F2CE-F247-AAAA-81F90D90BB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8004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A9D023-45EB-F24B-ADB1-96A598FB476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6232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679344-D37F-384B-B8CC-A5EFA996341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8272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91853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1853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1853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C073CB45-31D1-224D-813E-37F82631D6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8" r:id="rId7"/>
    <p:sldLayoutId id="2147483959" r:id="rId8"/>
    <p:sldLayoutId id="2147483960" r:id="rId9"/>
    <p:sldLayoutId id="2147483961" r:id="rId10"/>
    <p:sldLayoutId id="214748396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fld id="{9F646FDD-F242-854D-A07F-968513F7FF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3966" r:id="rId4"/>
    <p:sldLayoutId id="2147483967" r:id="rId5"/>
    <p:sldLayoutId id="2147483968" r:id="rId6"/>
    <p:sldLayoutId id="2147483969" r:id="rId7"/>
    <p:sldLayoutId id="2147483970" r:id="rId8"/>
    <p:sldLayoutId id="2147483971" r:id="rId9"/>
    <p:sldLayoutId id="2147483972" r:id="rId10"/>
    <p:sldLayoutId id="214748397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iandes.csbridge.org/es/handouts/JAR-Files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cupi2.virtual.uniandes.edu.co/" TargetMode="External"/><Relationship Id="rId3" Type="http://schemas.openxmlformats.org/officeDocument/2006/relationships/hyperlink" Target="https://www.coursera.org/learn/introduccion-programacion-java" TargetMode="External"/><Relationship Id="rId7" Type="http://schemas.openxmlformats.org/officeDocument/2006/relationships/hyperlink" Target="https://es.khanacademy.or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see.stanford.edu/" TargetMode="External"/><Relationship Id="rId5" Type="http://schemas.openxmlformats.org/officeDocument/2006/relationships/hyperlink" Target="https://www.learnpython.org/es/" TargetMode="External"/><Relationship Id="rId4" Type="http://schemas.openxmlformats.org/officeDocument/2006/relationships/hyperlink" Target="https://www.coursera.org/learn/aprendiendo-programar-python" TargetMode="External"/><Relationship Id="rId9" Type="http://schemas.openxmlformats.org/officeDocument/2006/relationships/hyperlink" Target="https://uniandes.csbridge.org/es/handouts/maps.html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7.png"/><Relationship Id="rId7" Type="http://schemas.openxmlformats.org/officeDocument/2006/relationships/image" Target="../media/image1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tiff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Después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de CS Bridge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F0383C-09E3-D340-8593-5F22B08A7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1650" y="1633384"/>
            <a:ext cx="2207854" cy="22195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358E62-8023-BD4E-BB3F-413B6EC1C81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838251">
            <a:off x="2519120" y="1375726"/>
            <a:ext cx="1985409" cy="8348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2CE0A2-7B4D-8F4B-800E-478F868F876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862352">
            <a:off x="3995931" y="2053699"/>
            <a:ext cx="829344" cy="1378968"/>
          </a:xfrm>
          <a:prstGeom prst="rect">
            <a:avLst/>
          </a:prstGeom>
        </p:spPr>
      </p:pic>
      <p:pic>
        <p:nvPicPr>
          <p:cNvPr id="11" name="Picture 4" descr="C:\Users\Chris\University\Teaching\cs221\WWW\slides\img\stanford.png">
            <a:extLst>
              <a:ext uri="{FF2B5EF4-FFF2-40B4-BE49-F238E27FC236}">
                <a16:creationId xmlns:a16="http://schemas.microsoft.com/office/drawing/2014/main" id="{45707544-499E-B542-B687-7C58197FD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229" y="1167760"/>
            <a:ext cx="1706880" cy="170307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">
            <a:extLst>
              <a:ext uri="{FF2B5EF4-FFF2-40B4-BE49-F238E27FC236}">
                <a16:creationId xmlns:a16="http://schemas.microsoft.com/office/drawing/2014/main" id="{DB032915-6854-F842-BF21-135125DF9B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3109" y="1228090"/>
            <a:ext cx="1614170" cy="161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61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¿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Quién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es un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programador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5C2615-9A4C-FA4C-8CC1-5A92B607F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800"/>
            <a:ext cx="9144000" cy="543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82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Lenguajes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de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FBDCFA-78EB-A045-B50D-AF46E2D8F9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3000"/>
            <a:ext cx="9144000" cy="52251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Lenguajes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de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3CE3FC-6F9B-9E41-96CE-02E32A9DAEAC}"/>
              </a:ext>
            </a:extLst>
          </p:cNvPr>
          <p:cNvSpPr txBox="1"/>
          <p:nvPr/>
        </p:nvSpPr>
        <p:spPr>
          <a:xfrm>
            <a:off x="424069" y="1317535"/>
            <a:ext cx="829586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ArrayList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&lt;Double&gt; pares =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ArrayList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&lt;&gt;();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for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= 0;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&lt; 100;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++)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if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% 2 == 0)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pares.add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imprimir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(pares);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22F3FC-7777-FC41-B3A6-112784E33FA9}"/>
              </a:ext>
            </a:extLst>
          </p:cNvPr>
          <p:cNvSpPr txBox="1"/>
          <p:nvPr/>
        </p:nvSpPr>
        <p:spPr>
          <a:xfrm>
            <a:off x="529025" y="5254752"/>
            <a:ext cx="8085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imprime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: [2, 4, 6, 8, 10, 12, </a:t>
            </a:r>
            <a:r>
              <a:rPr kumimoji="0" lang="mr-IN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3337127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Lenguajes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de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65D8E9-E80D-174A-8C54-30D6A1C25C97}"/>
              </a:ext>
            </a:extLst>
          </p:cNvPr>
          <p:cNvSpPr txBox="1"/>
          <p:nvPr/>
        </p:nvSpPr>
        <p:spPr>
          <a:xfrm>
            <a:off x="424068" y="1317535"/>
            <a:ext cx="63302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Vector&lt;double&gt; pares;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for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= 0;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&lt; 100;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++)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if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% 2 == 0)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pares.add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cout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&lt;&lt; pares &lt;&lt;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endl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165B14-DF72-2C4C-94C9-796586955B78}"/>
              </a:ext>
            </a:extLst>
          </p:cNvPr>
          <p:cNvSpPr txBox="1"/>
          <p:nvPr/>
        </p:nvSpPr>
        <p:spPr>
          <a:xfrm>
            <a:off x="529025" y="5254752"/>
            <a:ext cx="8085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imprime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: [2, 4, 6, 8, 10, 12, </a:t>
            </a:r>
            <a:r>
              <a:rPr kumimoji="0" lang="mr-IN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1760105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Lenguajes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de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1FF843-7CCF-EF43-B72F-DE7CE67789BE}"/>
              </a:ext>
            </a:extLst>
          </p:cNvPr>
          <p:cNvSpPr txBox="1"/>
          <p:nvPr/>
        </p:nvSpPr>
        <p:spPr>
          <a:xfrm>
            <a:off x="420624" y="1316736"/>
            <a:ext cx="86102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var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pares = []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for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var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= 0;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&lt; 100;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++)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   if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% 2 </a:t>
            </a: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==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0)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pares.push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 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console.log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(pares)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FA3E63-5740-4144-AE82-F2E213B7D50F}"/>
              </a:ext>
            </a:extLst>
          </p:cNvPr>
          <p:cNvSpPr txBox="1"/>
          <p:nvPr/>
        </p:nvSpPr>
        <p:spPr>
          <a:xfrm>
            <a:off x="529025" y="5254752"/>
            <a:ext cx="8085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imprime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: [2, 4, 6, 8, 10, 12, </a:t>
            </a:r>
            <a:r>
              <a:rPr kumimoji="0" lang="mr-IN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518840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Lenguajes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de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916A77-E4A9-244A-B6D5-0F5E22F7B932}"/>
              </a:ext>
            </a:extLst>
          </p:cNvPr>
          <p:cNvSpPr txBox="1"/>
          <p:nvPr/>
        </p:nvSpPr>
        <p:spPr>
          <a:xfrm>
            <a:off x="420624" y="1316736"/>
            <a:ext cx="86102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pares = []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for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range(100):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if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% 2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==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0: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pares.append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432FF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print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(pares)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74B72B-AC6D-0F44-987D-B313F43537A1}"/>
              </a:ext>
            </a:extLst>
          </p:cNvPr>
          <p:cNvSpPr txBox="1"/>
          <p:nvPr/>
        </p:nvSpPr>
        <p:spPr>
          <a:xfrm>
            <a:off x="529025" y="5254752"/>
            <a:ext cx="8085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imprime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: [2, 4, 6, 8, 10, 12, </a:t>
            </a:r>
            <a:r>
              <a:rPr kumimoji="0" lang="mr-IN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charset="0"/>
                <a:ea typeface="Consolas" charset="0"/>
                <a:cs typeface="Consolas" charset="0"/>
              </a:rPr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2565387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Exportar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a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archivo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JAR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75F3462B-C7F3-2548-9CBB-681733025465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865" indent="-342865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3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457153" rtl="0" eaLnBrk="1" latinLnBrk="0" hangingPunct="1">
              <a:spcBef>
                <a:spcPct val="20000"/>
              </a:spcBef>
              <a:buFont typeface="Arial"/>
              <a:buChar char="–"/>
              <a:defRPr sz="2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457153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457153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865" marR="0" lvl="0" indent="-342865" algn="l" defTabSz="4571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altLang="x-none" sz="3199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JAR</a:t>
            </a:r>
            <a:r>
              <a:rPr kumimoji="0" lang="en-US" altLang="x-none" sz="31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</a:t>
            </a:r>
            <a:r>
              <a:rPr kumimoji="0" lang="en-US" altLang="x-none" sz="3199" b="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J</a:t>
            </a:r>
            <a:r>
              <a:rPr kumimoji="0" lang="en-US" altLang="x-none" sz="31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ava </a:t>
            </a:r>
            <a:r>
              <a:rPr kumimoji="0" lang="en-US" altLang="x-none" sz="3199" b="0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Ar</a:t>
            </a:r>
            <a:r>
              <a:rPr kumimoji="0" lang="en-US" altLang="x-none" sz="31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chive.  </a:t>
            </a: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Un </a:t>
            </a: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archivo</a:t>
            </a: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 </a:t>
            </a: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comprimido</a:t>
            </a: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 </a:t>
            </a: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binario</a:t>
            </a: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 de un </a:t>
            </a: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programa</a:t>
            </a: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 </a:t>
            </a: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escrito</a:t>
            </a: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 </a:t>
            </a: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en</a:t>
            </a: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 Java</a:t>
            </a:r>
            <a:r>
              <a:rPr kumimoji="0" lang="en-US" altLang="x-none" sz="31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</a:t>
            </a:r>
          </a:p>
          <a:p>
            <a:pPr marL="742873" marR="0" lvl="1" indent="-285720" algn="l" defTabSz="4571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/>
            </a:pP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Es la forma </a:t>
            </a: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típica</a:t>
            </a:r>
            <a:r>
              <a:rPr kumimoji="0" lang="en-US" altLang="x-none" sz="27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</a:t>
            </a:r>
            <a:r>
              <a:rPr kumimoji="0" lang="en-US" altLang="x-none" sz="2799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distribución</a:t>
            </a:r>
            <a:r>
              <a:rPr kumimoji="0" lang="en-US" altLang="x-none" sz="27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para las </a:t>
            </a:r>
            <a:r>
              <a:rPr kumimoji="0" lang="en-US" altLang="x-none" sz="2799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aplicaciones</a:t>
            </a:r>
            <a:r>
              <a:rPr kumimoji="0" lang="en-US" altLang="x-none" sz="27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Java</a:t>
            </a:r>
            <a:r>
              <a:rPr kumimoji="0" lang="en-US" altLang="x-none" sz="2799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altLang="x-none" sz="2799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se </a:t>
            </a:r>
            <a:r>
              <a:rPr kumimoji="0" lang="en-US" altLang="x-none" sz="2799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hace</a:t>
            </a:r>
            <a:r>
              <a:rPr kumimoji="0" lang="en-US" altLang="x-none" sz="2799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altLang="x-none" sz="2799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</a:t>
            </a:r>
            <a:r>
              <a:rPr kumimoji="0" lang="en-US" altLang="x-none" sz="2799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un solo </a:t>
            </a: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archivo</a:t>
            </a:r>
            <a:r>
              <a:rPr kumimoji="0" lang="en-US" altLang="x-none" sz="27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</a:t>
            </a:r>
          </a:p>
          <a:p>
            <a:pPr marL="742873" marR="0" lvl="1" indent="-285720" algn="l" defTabSz="4571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/>
            </a:pP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Esencialmente</a:t>
            </a: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 es un</a:t>
            </a:r>
            <a:r>
              <a:rPr kumimoji="0" lang="en-US" altLang="x-none" sz="27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ZIP que </a:t>
            </a:r>
            <a:r>
              <a:rPr kumimoji="0" lang="en-US" altLang="x-none" sz="2799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contiene</a:t>
            </a: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 </a:t>
            </a: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archivos</a:t>
            </a:r>
            <a:r>
              <a:rPr lang="en-US" altLang="x-none" dirty="0">
                <a:solidFill>
                  <a:sysClr val="windowText" lastClr="000000"/>
                </a:solidFill>
                <a:latin typeface="Calibri"/>
              </a:rPr>
              <a:t> .java de </a:t>
            </a: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clases</a:t>
            </a:r>
            <a:r>
              <a:rPr kumimoji="0" lang="en-US" altLang="x-none" sz="27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</a:t>
            </a:r>
          </a:p>
          <a:p>
            <a:pPr marL="342865" marR="0" lvl="0" indent="-342865" algn="l" defTabSz="4571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altLang="x-none" sz="31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Como </a:t>
            </a:r>
            <a:r>
              <a:rPr kumimoji="0" lang="en-US" altLang="x-none" sz="3199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hacer</a:t>
            </a:r>
            <a:r>
              <a:rPr kumimoji="0" lang="en-US" altLang="x-none" sz="31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un JAR de </a:t>
            </a:r>
            <a:r>
              <a:rPr kumimoji="0" lang="en-US" altLang="x-none" sz="3199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tu</a:t>
            </a:r>
            <a:r>
              <a:rPr kumimoji="0" lang="en-US" altLang="x-none" sz="31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Proyecto </a:t>
            </a:r>
            <a:r>
              <a:rPr kumimoji="0" lang="en-US" altLang="x-none" sz="3199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</a:t>
            </a:r>
            <a:r>
              <a:rPr kumimoji="0" lang="en-US" altLang="x-none" sz="31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Eclipse:</a:t>
            </a:r>
          </a:p>
          <a:p>
            <a:pPr marL="742873" marR="0" lvl="1" indent="-285720" algn="l" defTabSz="4571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/>
            </a:pPr>
            <a:r>
              <a:rPr lang="en-US" altLang="x-none" dirty="0" err="1">
                <a:solidFill>
                  <a:sysClr val="windowText" lastClr="000000"/>
                </a:solidFill>
                <a:latin typeface="Calibri"/>
              </a:rPr>
              <a:t>Archivo</a:t>
            </a:r>
            <a:r>
              <a:rPr kumimoji="0" lang="en-US" altLang="x-none" sz="27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→ </a:t>
            </a:r>
            <a:r>
              <a:rPr kumimoji="0" lang="en-US" altLang="x-none" sz="2799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Exportar</a:t>
            </a:r>
            <a:r>
              <a:rPr kumimoji="0" lang="en-US" altLang="x-none" sz="27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... →</a:t>
            </a:r>
            <a:br>
              <a:rPr kumimoji="0" lang="en-US" altLang="x-none" sz="27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</a:br>
            <a:r>
              <a:rPr kumimoji="0" lang="en-US" altLang="x-none" sz="2799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Java → </a:t>
            </a:r>
            <a:r>
              <a:rPr kumimoji="0" lang="en-US" altLang="x-none" sz="2799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Archivo</a:t>
            </a:r>
            <a:r>
              <a:rPr kumimoji="0" lang="en-US" altLang="x-none" sz="2799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JAR </a:t>
            </a:r>
            <a:r>
              <a:rPr kumimoji="0" lang="en-US" altLang="x-none" sz="2799" b="1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Ejecutable</a:t>
            </a:r>
            <a:endParaRPr kumimoji="0" lang="en-US" altLang="x-none" sz="2799" b="1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742873" marR="0" lvl="1" indent="-285720" algn="l" defTabSz="45715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/>
            </a:pPr>
            <a:endParaRPr kumimoji="0" lang="en-US" altLang="x-none" sz="2799" b="0" i="1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lvl="0" fontAlgn="auto">
              <a:spcAft>
                <a:spcPts val="0"/>
              </a:spcAft>
              <a:defRPr/>
            </a:pPr>
            <a:r>
              <a:rPr kumimoji="0" lang="en-US" altLang="x-none" sz="3199" b="0" i="1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Ver la </a:t>
            </a:r>
            <a:r>
              <a:rPr kumimoji="0" lang="en-US" altLang="x-none" sz="3199" b="0" i="1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guía</a:t>
            </a:r>
            <a:r>
              <a:rPr kumimoji="0" lang="en-US" altLang="x-none" sz="3199" b="0" i="1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con </a:t>
            </a:r>
            <a:r>
              <a:rPr kumimoji="0" lang="en-US" altLang="x-none" sz="3199" b="0" i="1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más</a:t>
            </a:r>
            <a:r>
              <a:rPr kumimoji="0" lang="en-US" altLang="x-none" sz="3199" b="0" i="1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altLang="x-none" sz="3199" b="0" i="1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detalle</a:t>
            </a:r>
            <a:r>
              <a:rPr kumimoji="0" lang="en-US" altLang="x-none" sz="3199" b="0" i="1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altLang="x-none" sz="3199" b="0" i="1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</a:t>
            </a:r>
            <a:r>
              <a:rPr kumimoji="0" lang="en-US" altLang="x-none" sz="3199" b="0" i="1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el sitio web: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https://uniandes.csbridge.org/es/handouts/JAR-Files</a:t>
            </a:r>
            <a:r>
              <a:rPr lang="en-US" i="1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.pdf</a:t>
            </a:r>
            <a:endParaRPr lang="en-US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913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Recursos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gratis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75F3462B-C7F3-2548-9CBB-681733025465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865" indent="-342865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3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457153" rtl="0" eaLnBrk="1" latinLnBrk="0" hangingPunct="1">
              <a:spcBef>
                <a:spcPct val="20000"/>
              </a:spcBef>
              <a:buFont typeface="Arial"/>
              <a:buChar char="–"/>
              <a:defRPr sz="2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457153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457153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457153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fontAlgn="auto">
              <a:spcAft>
                <a:spcPts val="0"/>
              </a:spcAft>
              <a:defRPr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https://www.coursera.org/learn/introduccion-programacion-java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otra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introducción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enseñada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por Marcela (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profesora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Uniandes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quien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nos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habló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sobre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sus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investigaciones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altLang="x-none" sz="2400" dirty="0"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  <a:hlinkClick r:id="rId4"/>
            </a:endParaRPr>
          </a:p>
          <a:p>
            <a:pPr lvl="0" fontAlgn="auto">
              <a:spcAft>
                <a:spcPts val="0"/>
              </a:spcAft>
              <a:defRPr/>
            </a:pPr>
            <a:r>
              <a:rPr lang="en-US" altLang="x-none" sz="2400" dirty="0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https://www.coursera.org/learn/aprendiendo-programar-python</a:t>
            </a:r>
            <a:r>
              <a:rPr lang="en-US" altLang="x-none" sz="2400" dirty="0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y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https://www.learnpython.org/es/</a:t>
            </a:r>
            <a:r>
              <a:rPr lang="en-US" altLang="x-none" sz="2400" dirty="0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altLang="x-none" sz="2400" dirty="0" err="1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aprende</a:t>
            </a:r>
            <a:r>
              <a:rPr lang="en-US" altLang="x-none" sz="2400" dirty="0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Python </a:t>
            </a:r>
            <a:r>
              <a:rPr lang="en-US" altLang="x-none" sz="2400" dirty="0" err="1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</a:t>
            </a:r>
            <a:r>
              <a:rPr lang="en-US" altLang="x-none" sz="2400" dirty="0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x-none" sz="2400" dirty="0" err="1">
                <a:solidFill>
                  <a:sysClr val="windowText" lastClr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español</a:t>
            </a:r>
            <a:endParaRPr lang="en-US" altLang="x-none" sz="2400" dirty="0"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fontAlgn="auto">
              <a:spcAft>
                <a:spcPts val="0"/>
              </a:spcAft>
              <a:defRPr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https://see.stanford.edu/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cursos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de Stanford (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inglés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0" fontAlgn="auto">
              <a:spcAft>
                <a:spcPts val="0"/>
              </a:spcAft>
              <a:defRPr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https://es.khanacademy.org/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cursos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sobre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muchos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temas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fontAlgn="auto">
              <a:spcAft>
                <a:spcPts val="0"/>
              </a:spcAft>
              <a:defRPr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https://cupi2.virtual.uniandes.edu.co/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primeros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cursos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sistemas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de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Uniandes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(sin videos)</a:t>
            </a:r>
          </a:p>
          <a:p>
            <a:pPr lvl="0" fontAlgn="auto">
              <a:spcAft>
                <a:spcPts val="0"/>
              </a:spcAft>
              <a:defRPr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https://uniandes.csbridge.org/es/handouts/whatsNext.html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fontAlgn="auto">
              <a:spcAft>
                <a:spcPts val="0"/>
              </a:spcAft>
              <a:defRPr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Google :-)</a:t>
            </a:r>
          </a:p>
          <a:p>
            <a:pPr lvl="0" fontAlgn="auto">
              <a:spcAft>
                <a:spcPts val="0"/>
              </a:spcAft>
              <a:defRPr/>
            </a:pPr>
            <a:endParaRPr lang="en-US" altLang="x-none" sz="2400" dirty="0">
              <a:solidFill>
                <a:sysClr val="windowText" lastClr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fontAlgn="auto">
              <a:spcAft>
                <a:spcPts val="0"/>
              </a:spcAft>
              <a:defRPr/>
            </a:pPr>
            <a:endParaRPr kumimoji="0" lang="en-US" altLang="x-none" sz="240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18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¿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Qué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es la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ingeniería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de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sistemas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?</a:t>
            </a:r>
          </a:p>
        </p:txBody>
      </p:sp>
      <p:pic>
        <p:nvPicPr>
          <p:cNvPr id="1025" name="Picture 1" descr="page8image23298880">
            <a:extLst>
              <a:ext uri="{FF2B5EF4-FFF2-40B4-BE49-F238E27FC236}">
                <a16:creationId xmlns:a16="http://schemas.microsoft.com/office/drawing/2014/main" id="{FEE07549-2177-D34E-8789-1021FC95D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1807834"/>
            <a:ext cx="3341631" cy="1882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8image23303248">
            <a:extLst>
              <a:ext uri="{FF2B5EF4-FFF2-40B4-BE49-F238E27FC236}">
                <a16:creationId xmlns:a16="http://schemas.microsoft.com/office/drawing/2014/main" id="{363B7CDE-82A3-B941-9649-F530217A0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338" y="3909130"/>
            <a:ext cx="2829504" cy="1882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page8image23304496">
            <a:extLst>
              <a:ext uri="{FF2B5EF4-FFF2-40B4-BE49-F238E27FC236}">
                <a16:creationId xmlns:a16="http://schemas.microsoft.com/office/drawing/2014/main" id="{223C135B-B6A8-2845-9D6D-0224B3D1C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0210" y="1807834"/>
            <a:ext cx="2663062" cy="1882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188F577-34F3-C146-A437-0D4D526977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4243" y="3909130"/>
            <a:ext cx="2512659" cy="188206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917A45-3572-5F49-8E7C-E80D47A988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0218" y="1807834"/>
            <a:ext cx="2847605" cy="188808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95739A-A129-4D4C-83DE-A98FCC789C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963" y="3909130"/>
            <a:ext cx="3478974" cy="188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5412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11169</TotalTime>
  <Words>478</Words>
  <Application>Microsoft Macintosh PowerPoint</Application>
  <PresentationFormat>On-screen Show (4:3)</PresentationFormat>
  <Paragraphs>65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Century Gothic</vt:lpstr>
      <vt:lpstr>Consolas</vt:lpstr>
      <vt:lpstr>Courier</vt:lpstr>
      <vt:lpstr>Times</vt:lpstr>
      <vt:lpstr>Times New Roman</vt:lpstr>
      <vt:lpstr>Custom Design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Overview of Java</dc:title>
  <dc:creator>MattNJulie</dc:creator>
  <cp:lastModifiedBy>Colin Kincaid</cp:lastModifiedBy>
  <cp:revision>5594</cp:revision>
  <cp:lastPrinted>2019-07-04T14:27:11Z</cp:lastPrinted>
  <dcterms:created xsi:type="dcterms:W3CDTF">1998-09-02T00:01:18Z</dcterms:created>
  <dcterms:modified xsi:type="dcterms:W3CDTF">2019-07-04T18:49:36Z</dcterms:modified>
</cp:coreProperties>
</file>